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Основы написания кода на GPU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План лекции охватывает теоретические и практические аспекты программирования на GPU. Будут рассмотрены OpenCL и CUDA. Лекция полезна для студентов и разработчиков.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5991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Никита Песков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Итоги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План лекции охватывает основы программирования на GPU. Рассмотрены OpenCL и CUDA. Лекция полезна для начинающих разработчиков.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Введение в GPU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Что такое GPU?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GPU - это Graphics Processing Unit. Он отличается от CPU архитектурой и параллелизмом.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Зачем нам GPU?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GPU применяется в машинном обучении и научных вычислениях. Он обеспечивает высокую производительность.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972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Обзор фреймворков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236" y="3213140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OpenCL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Кроссплатформенный фреймворк. Поддерживает CPU, GPU и FPGA.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006" y="3213140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CUDA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Фреймворк от NVIDIA. Поддерживает только GPU NVIDIA.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637133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Сравнение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OpenCL - кроссплатформенный, CUDA - для NVIDIA.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Основы программирования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Архитектура GPU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SIMD и SIMT. Иерархия памяти: глобальная, shared, локальная.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Параллелизм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Потоки, блоки, сетки. Синхронизация потоков.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Паттерны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Map, Reduce, Scan. Примеры: умножение матриц, свертка.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056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Примеры кода на OpenCL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Установка OpenCL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Установка SDK. Проверка устройств.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Сложение векторов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Код хоста и ядра. Компиляция и запуск.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Умножение матриц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Оптимизация доступа к памяти.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3033"/>
            <a:ext cx="6593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Примеры кода на CUDA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94703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0847" y="2792135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Установка CUDA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Установка CUDA Toolkit. Проверка устройств.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480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8939" y="4325898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Сложение векторов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Код хоста и ядра. Компиляция и запуск.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0011" y="5859661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Умножение матриц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Использование shared memory.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7873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Советы и рекомендации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Оптимизация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Минимизация передачи данных. Эффективное использование памяти.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Отладка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Инструменты: NVIDIA Nsight, AMD CodeXL.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Ошибки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Race conditions, deadlocks. Неправильное использование памяти.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Заключение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Резюме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Основные концепции. Преимущества и ограничения GPU.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0115" y="4194453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Изучение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44269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Ресурсы: документация, книги, онлайн-курсы.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60794" y="3243382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Вопросы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Ответы на вопросы аудитории.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85973" y="5969556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1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Практическая часть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Лабораторная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404955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Реализовать сложение векторов на OpenCL и CUDA.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Сравнение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51296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Производительность и сложность реализации.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2025-02-19T15:52:56Z</dcterms:created>
  <dcterms:modified xsi:type="dcterms:W3CDTF">2025-02-19T15:52:56Z</dcterms:modified>
</cp:coreProperties>
</file>